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4" r:id="rId4"/>
    <p:sldId id="262" r:id="rId5"/>
    <p:sldId id="263" r:id="rId6"/>
    <p:sldId id="265" r:id="rId7"/>
    <p:sldId id="271" r:id="rId8"/>
    <p:sldId id="280" r:id="rId9"/>
    <p:sldId id="273" r:id="rId10"/>
    <p:sldId id="267" r:id="rId11"/>
    <p:sldId id="268" r:id="rId12"/>
    <p:sldId id="275" r:id="rId13"/>
    <p:sldId id="277" r:id="rId14"/>
    <p:sldId id="278" r:id="rId15"/>
    <p:sldId id="279" r:id="rId16"/>
    <p:sldId id="281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EC28ED-8FD9-4F7D-A63D-1CDE0C8D3ABB}" type="datetimeFigureOut">
              <a:rPr lang="lt-LT" smtClean="0"/>
              <a:pPr/>
              <a:t>2014.10.31</a:t>
            </a:fld>
            <a:endParaRPr lang="lt-L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933E49-7CE1-4300-A094-59F2A17F9BA1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6984776" cy="5112568"/>
          </a:xfrm>
        </p:spPr>
        <p:txBody>
          <a:bodyPr>
            <a:normAutofit/>
          </a:bodyPr>
          <a:lstStyle/>
          <a:p>
            <a:r>
              <a:rPr lang="lt-LT" dirty="0" smtClean="0"/>
              <a:t> </a:t>
            </a:r>
            <a:r>
              <a:rPr lang="lt-LT" sz="6600" dirty="0" smtClean="0">
                <a:latin typeface="Times New Roman" pitchFamily="18" charset="0"/>
                <a:cs typeface="Times New Roman" pitchFamily="18" charset="0"/>
              </a:rPr>
              <a:t>geležinkeliai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mokinys</a:t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gediminas Alšauskas   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Autofit/>
          </a:bodyPr>
          <a:lstStyle/>
          <a:p>
            <a:pPr algn="ctr"/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dirty="0" smtClean="0"/>
              <a:t>	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Siaurasis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geležinkelis buvo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pradėtas tiesti  Aukštaitijoje 1891 metais.</a:t>
            </a:r>
          </a:p>
          <a:p>
            <a:pPr>
              <a:buNone/>
            </a:pP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dirty="0" smtClean="0"/>
              <a:t>	</a:t>
            </a:r>
          </a:p>
          <a:p>
            <a:pPr>
              <a:buNone/>
            </a:pPr>
            <a:r>
              <a:rPr lang="lt-LT" dirty="0" smtClean="0"/>
              <a:t>		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Šiuo metu siaurasis geležinkelis kartu su stotimis, kelių statiniais yra vertingas istorinis ir kultūrinis objektas.</a:t>
            </a:r>
            <a:endParaRPr lang="lt-LT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Siaurojo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geležinkelio stotis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Tarusku_gelezinkelio_stotis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1"/>
            <a:ext cx="756084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	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Pirmasis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plačiojo geležinkelio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ruožas Lietuvoje buvo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nutiestas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1861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 m. </a:t>
            </a:r>
            <a:endParaRPr lang="lt-LT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Plačiojo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geležinkelio ruožas</a:t>
            </a:r>
            <a:endParaRPr lang="lt-LT" dirty="0"/>
          </a:p>
        </p:txBody>
      </p:sp>
      <p:pic>
        <p:nvPicPr>
          <p:cNvPr id="5122" name="Picture 2" descr="C:\Users\User\Desktop\200px-Gelezinkelis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344816" cy="46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		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Šiuo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metu geležinkeliai Lietuvoje daugiausia veža krovinius, o keleivinis sektorius yra menkai išplėtotas</a:t>
            </a:r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467600" cy="3561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6000" b="1" dirty="0" smtClean="0">
                <a:latin typeface="Times New Roman" pitchFamily="18" charset="0"/>
                <a:cs typeface="Times New Roman" pitchFamily="18" charset="0"/>
              </a:rPr>
              <a:t>AČIŪ UŽ DĖMESĮ</a:t>
            </a:r>
            <a:endParaRPr lang="lt-LT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6864" cy="1728192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 smtClean="0"/>
              <a:t> 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KAS YRA GELEŽINKELIS ?</a:t>
            </a:r>
            <a:endParaRPr lang="lt-LT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7385248" cy="4464496"/>
          </a:xfrm>
        </p:spPr>
        <p:txBody>
          <a:bodyPr/>
          <a:lstStyle/>
          <a:p>
            <a:pPr>
              <a:buNone/>
            </a:pP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Traukinių transporto visuma. Sudaro geležinkelio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bėgių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tinklas, traukiniai, stotys, pagalbinė įranga.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/>
          <a:lstStyle/>
          <a:p>
            <a:pPr>
              <a:buNone/>
            </a:pP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Geležinkelio bėgiai paprastai yra dvi lygiagrečiai nutiestos plieno sijos. Kuriomis rieda  traukiniai.</a:t>
            </a:r>
            <a:endParaRPr lang="lt-LT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pPr algn="ctr"/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GELEŽINKELIS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200px-Geležinkelis_Hame_(Hamm),_Vokietija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632848" cy="511256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292079" y="4293096"/>
            <a:ext cx="936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SIJOS</a:t>
            </a:r>
            <a:endParaRPr lang="lt-LT" dirty="0"/>
          </a:p>
        </p:txBody>
      </p:sp>
      <p:sp>
        <p:nvSpPr>
          <p:cNvPr id="14" name="Down Arrow 13"/>
          <p:cNvSpPr/>
          <p:nvPr/>
        </p:nvSpPr>
        <p:spPr>
          <a:xfrm rot="19328719">
            <a:off x="6232025" y="415758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4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Ten, kur geležinkelis šakojasi, montuojami įvairios konstrukcijos. Tai rankomis ar elektra perjungiami iešmai.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lt-LT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76064"/>
          </a:xfrm>
        </p:spPr>
        <p:txBody>
          <a:bodyPr>
            <a:noAutofit/>
          </a:bodyPr>
          <a:lstStyle/>
          <a:p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Geležinkelio iešmas yra mechaninis įtaisas, leidžiantis traukiniams pervažiuoti iš vienų bėgių  į kitus.</a:t>
            </a:r>
            <a:endParaRPr lang="lt-LT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Dešinės pusės geležinkelio iešmas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ttp://upload.wikimedia.org/wikipedia/commons/d/da/Railway_turnout_-_Oulu_Finlan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6984776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3995936" y="2924944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		Geležinkelis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viena seniausių transporto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priemonių.</a:t>
            </a:r>
            <a:endParaRPr lang="lt-LT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467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		Pagal geležinkelių vėžių plotį geležinkeliai skirstomi į plačiuosius ir siauruosius.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000" dirty="0" smtClean="0"/>
              <a:t>. </a:t>
            </a:r>
            <a:endParaRPr lang="lt-LT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655</TotalTime>
  <Words>22</Words>
  <Application>Microsoft Office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 geležinkeliai    3 kl. mokinys gediminas Alšauskas   </vt:lpstr>
      <vt:lpstr>  KAS YRA GELEŽINKELIS ?</vt:lpstr>
      <vt:lpstr>Slide 3</vt:lpstr>
      <vt:lpstr>GELEŽINKELIS</vt:lpstr>
      <vt:lpstr>Slide 5</vt:lpstr>
      <vt:lpstr>Slide 6</vt:lpstr>
      <vt:lpstr>Dešinės pusės geležinkelio iešmas</vt:lpstr>
      <vt:lpstr>Slide 8</vt:lpstr>
      <vt:lpstr>Slide 9</vt:lpstr>
      <vt:lpstr>Slide 10</vt:lpstr>
      <vt:lpstr>Slide 11</vt:lpstr>
      <vt:lpstr>Siaurojo geležinkelio stotis</vt:lpstr>
      <vt:lpstr>Slide 13</vt:lpstr>
      <vt:lpstr>Plačiojo geležinkelio ruožas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TRAUKINYS</dc:title>
  <dc:creator>User</dc:creator>
  <cp:lastModifiedBy>User</cp:lastModifiedBy>
  <cp:revision>116</cp:revision>
  <dcterms:created xsi:type="dcterms:W3CDTF">2014-10-01T15:00:20Z</dcterms:created>
  <dcterms:modified xsi:type="dcterms:W3CDTF">2014-10-31T20:57:18Z</dcterms:modified>
</cp:coreProperties>
</file>