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vadratas su vienu įkirptu ir užapvalintu kampu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tusis trikampis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10" name="Laisva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Laisva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2D458F-CC15-4BB2-8186-8348345ECCFB}" type="datetimeFigureOut">
              <a:rPr lang="lt-LT" smtClean="0"/>
              <a:pPr/>
              <a:t>2014.11.26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F11505-67B7-4FA0-9D27-E1B42DC7E6B2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2" name="Grupė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Laisva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Laisva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lt/url?sa=i&amp;rct=j&amp;q=&amp;esrc=s&amp;frm=1&amp;source=images&amp;cd=&amp;cad=rja&amp;uact=8&amp;ved=0CAcQjRw&amp;url=http://vaikams.skaitymometai.lt/index.php?1467867159&amp;ei=AgR2VMi8MMjkaPHKgLAP&amp;bvm=bv.80642063,d.d2s&amp;psig=AFQjCNFs9Sx_a_tKB_yvjQ0S5--WG9LIfA&amp;ust=14171068377629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aranauskas.lt/image/JB_sodyba_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baranauskas.lt/image/JB_ekspozicijoje_1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baranauskas.lt/image/IMG_1653_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gle.lt/url?sa=i&amp;rct=j&amp;q=&amp;esrc=s&amp;frm=1&amp;source=images&amp;cd=&amp;cad=rja&amp;uact=8&amp;ved=0CAcQjRw&amp;url=http://www.bitesvila.lt/html/index%20taiidomu.html&amp;ei=MhF2VLbVKPCLsQTOn4HYBw&amp;bvm=bv.80642063,d.d2s&amp;psig=AFQjCNFRxE7Tj5pSNuX8dXe3qywlIViwPg&amp;ust=14171101839573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Litu</a:t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 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Lietuvos Anykščių krašto rašytojai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42910" y="4429132"/>
            <a:ext cx="8001056" cy="1071570"/>
          </a:xfr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Parengė: 3kl. mokinė Gabija </a:t>
            </a:r>
            <a:r>
              <a:rPr lang="lt-LT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Daubarytė</a:t>
            </a:r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357290" y="1142985"/>
            <a:ext cx="62865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4400" b="1" i="1" dirty="0" smtClean="0">
                <a:latin typeface="Times New Roman" pitchFamily="18" charset="0"/>
                <a:cs typeface="Times New Roman" pitchFamily="18" charset="0"/>
              </a:rPr>
              <a:t>Lietuvos Anykščių krašto rašytojai</a:t>
            </a:r>
            <a:r>
              <a:rPr lang="lt-LT" sz="4400" b="1" i="1" dirty="0" smtClean="0"/>
              <a:t/>
            </a:r>
            <a:br>
              <a:rPr lang="lt-LT" sz="4400" b="1" i="1" dirty="0" smtClean="0"/>
            </a:br>
            <a:endParaRPr lang="lt-LT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lt-LT" sz="4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Antanas Vienuolis – 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(1882-1957) </a:t>
            </a:r>
            <a:b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/>
              <a:t> 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Lietuvos farmacininkas, rašytojas prozininkas, dramaturgas, muziejininkas, visuomenininkas.</a:t>
            </a:r>
            <a:endParaRPr lang="lt-LT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algn="just"/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t-LT" sz="2400" dirty="0" smtClean="0"/>
          </a:p>
          <a:p>
            <a:endParaRPr lang="lt-LT" sz="2400" dirty="0" smtClean="0"/>
          </a:p>
          <a:p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aveikslėlis 3" descr="http://upload.wikimedia.org/wikipedia/lt/1/14/Paskenduo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3857652" cy="43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aveikslėlis 4" descr="http://upload.wikimedia.org/wikipedia/commons/6/66/Vienuolis%C5%BDukauskas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00240"/>
            <a:ext cx="3107509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857388"/>
          </a:xfrm>
        </p:spPr>
        <p:txBody>
          <a:bodyPr>
            <a:normAutofit/>
          </a:bodyPr>
          <a:lstStyle/>
          <a:p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Vienuolis – puikių legendų, romanų, apysakų, apsakymų, atsiminimų ir dramų autorius. A. Vienuolio kūriniai:</a:t>
            </a:r>
            <a:b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„Amžinasis smuikininkas“, “Užkeiktieji vienuoliai“, „Platelių ežero paslaptis“, Anykščių padavimai“, „Grįžo“ , „Aleliuja“,  „Kūčių naktį“ „Paskutinė vietelė“, „Paskenduolė, “ „Pati“ ir daug kitų.</a:t>
            </a:r>
            <a:endParaRPr lang="lt-LT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http://www.muziejai.lt/Anyksciai/Anyksciuimages/anyks_vienuolio_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14554"/>
            <a:ext cx="600079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ačiakampis 4"/>
          <p:cNvSpPr/>
          <p:nvPr/>
        </p:nvSpPr>
        <p:spPr>
          <a:xfrm>
            <a:off x="1000100" y="5929330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Namas kuriame gyveno ir mirė A. Vienuolis, šiuo metu A. Baranausko ir A. Vienuolio muziejus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pic>
        <p:nvPicPr>
          <p:cNvPr id="1025" name="Paveikslėlis 1" descr="Vytautas Račick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428868"/>
            <a:ext cx="4714908" cy="421484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9875" y="447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1000100" y="714356"/>
            <a:ext cx="67151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3600" i="1" dirty="0" smtClean="0">
                <a:latin typeface="Times New Roman" pitchFamily="18" charset="0"/>
                <a:cs typeface="Times New Roman" pitchFamily="18" charset="0"/>
              </a:rPr>
              <a:t>Vytautas </a:t>
            </a:r>
            <a:r>
              <a:rPr lang="lt-LT" sz="3600" i="1" dirty="0" err="1" smtClean="0">
                <a:latin typeface="Times New Roman" pitchFamily="18" charset="0"/>
                <a:cs typeface="Times New Roman" pitchFamily="18" charset="0"/>
              </a:rPr>
              <a:t>Račickas</a:t>
            </a:r>
            <a:r>
              <a:rPr lang="lt-LT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– mylimiausias vaikų rašytojas Lietuvoje. Jo knygos kasmet patenka į </a:t>
            </a:r>
            <a:r>
              <a:rPr lang="lt-LT" sz="2800" dirty="0" err="1" smtClean="0">
                <a:latin typeface="Times New Roman" pitchFamily="18" charset="0"/>
                <a:cs typeface="Times New Roman" pitchFamily="18" charset="0"/>
              </a:rPr>
              <a:t>skaitomiausių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knygų penketuką.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lt-LT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Račicko</a:t>
            </a:r>
            <a:r>
              <a:rPr lang="lt-LT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knygos dažniausiai linksmos. Linksmos net ir tada, kai pasakoja ne itin linksmą, kartais net liūdną istoriją.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29090"/>
          </a:xfrm>
        </p:spPr>
        <p:txBody>
          <a:bodyPr/>
          <a:lstStyle/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357158" y="1214422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Zuikos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padūkėlio“, „Šlepetės“, „Berniukai šoka breiką“ ir kitų knygų autorius prisipažįsta, kad jam labai patinka rašyti apie gerokai pašėlusius vaikus, kuriuos jis vadina teigiamais išdykėliais.</a:t>
            </a:r>
            <a:endParaRPr lang="lt-LT" sz="2400" dirty="0"/>
          </a:p>
        </p:txBody>
      </p:sp>
      <p:pic>
        <p:nvPicPr>
          <p:cNvPr id="7" name="Paveikslėlis 6" descr="http://www.patogupirkti.lt/out/pictures/z1/etojilepet_z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496"/>
            <a:ext cx="280701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 descr="http://www.patogupirkti.lt/out/pictures/z1/nauji-zuikos-nuotykiai_z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500306"/>
            <a:ext cx="2934335" cy="41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500034" y="428604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Šis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rašytojas nuolat susitikinėja su savo skaitytojais mokyklose, bibliotekose. </a:t>
            </a:r>
          </a:p>
          <a:p>
            <a:pPr algn="just"/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vienas vaikas kelią į nuostabų knygų pasaulį atrado perskaitęs bent vieną šio rašytojo knygą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aveikslėlis 2" descr="http://www.patogupirkti.lt/out/pictures/z1/zuikadargyvas_z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302958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aveikslėlis 3" descr="http://www.patogupirkti.lt/out/pictures/z1/sokoladasikipirmadienio_z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643182"/>
            <a:ext cx="271464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Jonas Biliūnas :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1879-1907.</a:t>
            </a:r>
            <a:b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Niūronys</a:t>
            </a:r>
            <a:r>
              <a:rPr lang="lt-LT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Anykščių valsčius. Rašytojas, </a:t>
            </a:r>
            <a:r>
              <a:rPr lang="lt-LT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publicistas. </a:t>
            </a:r>
            <a:endParaRPr lang="lt-LT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158" y="2285992"/>
            <a:ext cx="4929222" cy="442915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lt-LT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Pirmoji grožinė knyga „Įvairūs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apsakymėliai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“. </a:t>
            </a:r>
          </a:p>
          <a:p>
            <a:pPr algn="just">
              <a:buNone/>
            </a:pPr>
            <a:endParaRPr lang="lt-LT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2400" dirty="0" smtClean="0"/>
              <a:t>    Visoms Jono Biliūno novelėms būdingas objektas – kaimas, jo žmogus. Veikėjai – niekam </a:t>
            </a:r>
            <a:r>
              <a:rPr lang="lt-LT" sz="2400" dirty="0" err="1" smtClean="0"/>
              <a:t>nereikalingi,nuskriausti</a:t>
            </a:r>
            <a:r>
              <a:rPr lang="lt-LT" sz="2400" dirty="0" smtClean="0"/>
              <a:t>, atstumti.</a:t>
            </a:r>
            <a:endParaRPr lang="lt-LT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aveikslėlis 5" descr="http://upload.wikimedia.org/wikipedia/commons/5/52/Jonas_Biliuna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357430"/>
            <a:ext cx="278608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Novelės</a:t>
            </a:r>
            <a:endParaRPr lang="lt-L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err="1" smtClean="0"/>
              <a:t>Brisiaus</a:t>
            </a:r>
            <a:r>
              <a:rPr lang="lt-LT" dirty="0" smtClean="0"/>
              <a:t> galas“</a:t>
            </a:r>
          </a:p>
          <a:p>
            <a:r>
              <a:rPr lang="lt-LT" dirty="0" smtClean="0"/>
              <a:t>„Nemunu“</a:t>
            </a:r>
          </a:p>
          <a:p>
            <a:r>
              <a:rPr lang="lt-LT" dirty="0" smtClean="0"/>
              <a:t>„Vagis“</a:t>
            </a:r>
          </a:p>
          <a:p>
            <a:r>
              <a:rPr lang="lt-LT" dirty="0" smtClean="0"/>
              <a:t>„Laimės žiburys“</a:t>
            </a:r>
          </a:p>
          <a:p>
            <a:r>
              <a:rPr lang="lt-LT" dirty="0" smtClean="0"/>
              <a:t>„Kliudžiau“</a:t>
            </a:r>
          </a:p>
          <a:p>
            <a:r>
              <a:rPr lang="lt-LT" dirty="0" smtClean="0"/>
              <a:t>„Žvaigždė“</a:t>
            </a:r>
          </a:p>
          <a:p>
            <a:r>
              <a:rPr lang="lt-LT" dirty="0" smtClean="0"/>
              <a:t>„Lazda“</a:t>
            </a:r>
          </a:p>
          <a:p>
            <a:r>
              <a:rPr lang="lt-LT" dirty="0" smtClean="0"/>
              <a:t>„</a:t>
            </a:r>
            <a:r>
              <a:rPr lang="lt-LT" dirty="0" err="1" smtClean="0"/>
              <a:t>Joniukas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„Ubagas“</a:t>
            </a:r>
          </a:p>
          <a:p>
            <a:r>
              <a:rPr lang="lt-LT" dirty="0" smtClean="0"/>
              <a:t>Apysakos:</a:t>
            </a:r>
          </a:p>
          <a:p>
            <a:r>
              <a:rPr lang="lt-LT" dirty="0" smtClean="0"/>
              <a:t>„Liūdna pasaka“</a:t>
            </a:r>
          </a:p>
          <a:p>
            <a:endParaRPr lang="lt-LT" dirty="0"/>
          </a:p>
        </p:txBody>
      </p:sp>
      <p:pic>
        <p:nvPicPr>
          <p:cNvPr id="5" name="Paveikslėlis 4" descr="https://encrypted-tbn3.gstatic.com/images?q=tbn:ANd9GcQiaYJRJOppmJL__jNsaPCnzAwaFUZC_v2ovggv0xERXdEvAaY6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928802"/>
            <a:ext cx="37147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Atminimo įamžinimas </a:t>
            </a:r>
            <a:endParaRPr lang="lt-LT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500174"/>
            <a:ext cx="5114932" cy="4824426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Biliūno vardu pavadinta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Anykščių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Jono Biliūno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gimnazija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nt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Liudiškių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piliakalnio pastatytas 14 metrų aukščio granitinis antkapinis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paminklas.</a:t>
            </a:r>
          </a:p>
          <a:p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Rašytojo gimtinėje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Niūronyse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išliko Biliūnų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sodyba, kurioje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veikia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memorialinis muziejus.</a:t>
            </a:r>
          </a:p>
          <a:p>
            <a:pPr>
              <a:buNone/>
            </a:pP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J. Biliūno vardas suteiktas gatvėms 22 Lietuvos miestuose. </a:t>
            </a:r>
          </a:p>
          <a:p>
            <a:endParaRPr lang="lt-LT" dirty="0"/>
          </a:p>
        </p:txBody>
      </p:sp>
      <p:pic>
        <p:nvPicPr>
          <p:cNvPr id="4" name="Paveikslėlis 3" descr="Senoji Biliūnų sodyba Niūronyse, sauganti Jono Biliūno vaikystės patyrimus...">
            <a:hlinkClick r:id="rId2" tooltip="&quot;Senoji Biliūnų sodyba Niūronyse, sauganti Jono Biliūno vaikystės patyrimus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214422"/>
            <a:ext cx="328614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aveikslėlis 4" descr="Jono Biliūno memorialiniai daiktai muziejaus ekspozicijoje.">
            <a:hlinkClick r:id="rId4" tooltip="&quot;Jono Biliūno memorialiniai daiktai muziejaus ekspozicijoje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643314"/>
            <a:ext cx="32147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Antanas Baranauskas -1835-1902</a:t>
            </a:r>
            <a:b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Lietuvos poetas, kalbininkas, Seinų vyskupas</a:t>
            </a:r>
            <a:endParaRPr lang="lt-LT" sz="3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rinio vietos rezervavimo ženklas 3" descr="http://upload.wikimedia.org/wikipedia/commons/6/6b/Antanas_Baranauska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571612"/>
            <a:ext cx="314327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ačiakampis 4"/>
          <p:cNvSpPr/>
          <p:nvPr/>
        </p:nvSpPr>
        <p:spPr>
          <a:xfrm>
            <a:off x="500034" y="1928802"/>
            <a:ext cx="47863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Reikšmingiausi A. Baranausko kūriniai yra keturiolikos dainų rinkinys „Kelionė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Peterburkan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“ ir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romantinė poema „Anykščių šilelis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“,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kurioje apdainuojama gimtojo krašto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gamta, atskleidžiamas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gamtos ir žmogaus dvasinis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ryšys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Atminimo įamžinimas</a:t>
            </a:r>
            <a:endParaRPr lang="lt-LT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Anykščiuose, Baranauskų šeimos sodyboje, išlikusioje 1826 m. statybos klėtelėje,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rašytojas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Antanas Žukauskas-Vienuolis įrengė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pirmąjį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Lietuvoje memorialinį muziejų.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Anykščiuose pastatyti paminklai: Šv. Mato bažnyčioje, jo sodyboje prie klėtelės, skvere šalia Šv. Mato bažnyčios.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1967 m. Rumšiškėse pastatytas paminklinis akmuo.</a:t>
            </a:r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aveikslėlis 6" descr="A. Baranausko klėtelėje...">
            <a:hlinkClick r:id="rId2" tooltip="&quot;A. Baranausko klėtelėje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143248"/>
            <a:ext cx="364333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 descr="https://encrypted-tbn1.gstatic.com/images?q=tbn:ANd9GcQhrxbz4qEmuHp1etuBsV8BgBHm2Di8Ie0-puARmVHxRmfKCPLLw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3214686"/>
            <a:ext cx="3643338" cy="244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tačiakampis 8"/>
          <p:cNvSpPr/>
          <p:nvPr/>
        </p:nvSpPr>
        <p:spPr>
          <a:xfrm>
            <a:off x="3000364" y="6072206"/>
            <a:ext cx="312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Antano Baranausko klėtelė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ovė">
  <a:themeElements>
    <a:clrScheme name="Srovė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rovė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rovė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339</Words>
  <Application>Microsoft Office PowerPoint</Application>
  <PresentationFormat>Demonstracija ekrane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Srovė</vt:lpstr>
      <vt:lpstr>Litu             Lietuvos Anykščių krašto rašytojai           </vt:lpstr>
      <vt:lpstr> </vt:lpstr>
      <vt:lpstr>           V. Račicko knygos dažniausiai linksmos. Linksmos net ir tada, kai pasakoja ne itin linksmą, kartais net liūdną istoriją. </vt:lpstr>
      <vt:lpstr>Skaidrė 4</vt:lpstr>
      <vt:lpstr>Jonas Biliūnas :1879-1907. Niūronys, Anykščių valsčius. Rašytojas, publicistas. </vt:lpstr>
      <vt:lpstr>Novelės</vt:lpstr>
      <vt:lpstr>Atminimo įamžinimas </vt:lpstr>
      <vt:lpstr>   Antanas Baranauskas -1835-1902 Lietuvos poetas, kalbininkas, Seinų vyskupas</vt:lpstr>
      <vt:lpstr>Atminimo įamžinimas</vt:lpstr>
      <vt:lpstr>Antanas Vienuolis – (1882-1957)   Lietuvos farmacininkas, rašytojas prozininkas, dramaturgas, muziejininkas, visuomenininkas.</vt:lpstr>
      <vt:lpstr>A. Vienuolis – puikių legendų, romanų, apysakų, apsakymų, atsiminimų ir dramų autorius. A. Vienuolio kūriniai: „Amžinasis smuikininkas“, “Užkeiktieji vienuoliai“, „Platelių ežero paslaptis“, Anykščių padavimai“, „Grįžo“ , „Aleliuja“,  „Kūčių naktį“ „Paskutinė vietelė“, „Paskenduolė, “ „Pati“ ir daug kitų.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Litu             Lietuvos Anykščių krašto rašytojai           </dc:title>
  <dc:creator>Tauralaukis</dc:creator>
  <cp:lastModifiedBy>Tauralaukis</cp:lastModifiedBy>
  <cp:revision>31</cp:revision>
  <dcterms:created xsi:type="dcterms:W3CDTF">2014-10-29T09:34:33Z</dcterms:created>
  <dcterms:modified xsi:type="dcterms:W3CDTF">2014-11-26T17:52:54Z</dcterms:modified>
</cp:coreProperties>
</file>