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37" autoAdjust="0"/>
    <p:restoredTop sz="94746" autoAdjust="0"/>
  </p:normalViewPr>
  <p:slideViewPr>
    <p:cSldViewPr>
      <p:cViewPr>
        <p:scale>
          <a:sx n="66" d="100"/>
          <a:sy n="66" d="100"/>
        </p:scale>
        <p:origin x="-1224" y="-15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A38D3-E814-4890-B5FB-19D9BD1CC7B1}" type="datetimeFigureOut">
              <a:rPr lang="en-US" smtClean="0"/>
              <a:pPr/>
              <a:t>2014-11-27</a:t>
            </a:fld>
            <a:endParaRPr lang="en-US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5605F-CAB7-4FA1-9709-E553C5E56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5605F-CAB7-4FA1-9709-E553C5E5610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ruošinio paantraštės stiliui keisti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5B88-13EB-4A5E-B589-D4CCA5CA6CF4}" type="datetimeFigureOut">
              <a:rPr lang="en-US" smtClean="0"/>
              <a:pPr/>
              <a:t>2014-11-27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7E33-DCBB-4DC0-9D0E-C31F1F86C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5B88-13EB-4A5E-B589-D4CCA5CA6CF4}" type="datetimeFigureOut">
              <a:rPr lang="en-US" smtClean="0"/>
              <a:pPr/>
              <a:t>2014-11-27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7E33-DCBB-4DC0-9D0E-C31F1F86C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5B88-13EB-4A5E-B589-D4CCA5CA6CF4}" type="datetimeFigureOut">
              <a:rPr lang="en-US" smtClean="0"/>
              <a:pPr/>
              <a:t>2014-11-27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7E33-DCBB-4DC0-9D0E-C31F1F86C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5B88-13EB-4A5E-B589-D4CCA5CA6CF4}" type="datetimeFigureOut">
              <a:rPr lang="en-US" smtClean="0"/>
              <a:pPr/>
              <a:t>2014-11-27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7E33-DCBB-4DC0-9D0E-C31F1F86C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5B88-13EB-4A5E-B589-D4CCA5CA6CF4}" type="datetimeFigureOut">
              <a:rPr lang="en-US" smtClean="0"/>
              <a:pPr/>
              <a:t>2014-11-27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7E33-DCBB-4DC0-9D0E-C31F1F86C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5B88-13EB-4A5E-B589-D4CCA5CA6CF4}" type="datetimeFigureOut">
              <a:rPr lang="en-US" smtClean="0"/>
              <a:pPr/>
              <a:t>2014-11-27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7E33-DCBB-4DC0-9D0E-C31F1F86C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5B88-13EB-4A5E-B589-D4CCA5CA6CF4}" type="datetimeFigureOut">
              <a:rPr lang="en-US" smtClean="0"/>
              <a:pPr/>
              <a:t>2014-11-27</a:t>
            </a:fld>
            <a:endParaRPr lang="en-US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7E33-DCBB-4DC0-9D0E-C31F1F86C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5B88-13EB-4A5E-B589-D4CCA5CA6CF4}" type="datetimeFigureOut">
              <a:rPr lang="en-US" smtClean="0"/>
              <a:pPr/>
              <a:t>2014-11-27</a:t>
            </a:fld>
            <a:endParaRPr lang="en-US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7E33-DCBB-4DC0-9D0E-C31F1F86C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5B88-13EB-4A5E-B589-D4CCA5CA6CF4}" type="datetimeFigureOut">
              <a:rPr lang="en-US" smtClean="0"/>
              <a:pPr/>
              <a:t>2014-11-27</a:t>
            </a:fld>
            <a:endParaRPr lang="en-US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7E33-DCBB-4DC0-9D0E-C31F1F86C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5B88-13EB-4A5E-B589-D4CCA5CA6CF4}" type="datetimeFigureOut">
              <a:rPr lang="en-US" smtClean="0"/>
              <a:pPr/>
              <a:t>2014-11-27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7E33-DCBB-4DC0-9D0E-C31F1F86C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45B88-13EB-4A5E-B589-D4CCA5CA6CF4}" type="datetimeFigureOut">
              <a:rPr lang="en-US" smtClean="0"/>
              <a:pPr/>
              <a:t>2014-11-27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C7E33-DCBB-4DC0-9D0E-C31F1F86C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45B88-13EB-4A5E-B589-D4CCA5CA6CF4}" type="datetimeFigureOut">
              <a:rPr lang="en-US" smtClean="0"/>
              <a:pPr/>
              <a:t>2014-11-27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C7E33-DCBB-4DC0-9D0E-C31F1F86CF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 err="1" smtClean="0">
                <a:latin typeface="Arial" pitchFamily="34" charset="0"/>
                <a:cs typeface="Arial" pitchFamily="34" charset="0"/>
              </a:rPr>
              <a:t>Panev</a:t>
            </a:r>
            <a:r>
              <a:rPr lang="lt-LT" sz="4900" b="1" dirty="0" err="1" smtClean="0">
                <a:latin typeface="Arial" pitchFamily="34" charset="0"/>
                <a:cs typeface="Arial" pitchFamily="34" charset="0"/>
              </a:rPr>
              <a:t>ėžio</a:t>
            </a:r>
            <a:r>
              <a:rPr lang="lt-LT" sz="4900" b="1" dirty="0" smtClean="0">
                <a:latin typeface="Arial" pitchFamily="34" charset="0"/>
                <a:cs typeface="Arial" pitchFamily="34" charset="0"/>
              </a:rPr>
              <a:t> architektūros paminklai</a:t>
            </a:r>
            <a:r>
              <a:rPr lang="lt-LT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lt-LT" b="1" dirty="0" smtClean="0">
                <a:latin typeface="Arial" pitchFamily="34" charset="0"/>
                <a:cs typeface="Arial" pitchFamily="34" charset="0"/>
              </a:rPr>
            </a:b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aantraštė 3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endParaRPr lang="lt-LT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lt-LT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lt-LT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Klaipedos</a:t>
            </a:r>
            <a:r>
              <a:rPr lang="lt-L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lt-LT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Tauralaukio</a:t>
            </a:r>
            <a:r>
              <a:rPr lang="lt-L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progimnazija</a:t>
            </a:r>
          </a:p>
          <a:p>
            <a:pPr algn="r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klas</a:t>
            </a:r>
            <a:r>
              <a:rPr lang="lt-L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ė Kamilės </a:t>
            </a:r>
            <a:r>
              <a:rPr lang="lt-LT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Kauliūtės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ntraštė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urinio vietos rezervavimo ženklas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80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lt-LT" sz="8000" b="1" dirty="0" err="1" smtClean="0">
                <a:latin typeface="Arial" pitchFamily="34" charset="0"/>
                <a:cs typeface="Arial" pitchFamily="34" charset="0"/>
              </a:rPr>
              <a:t>čiū</a:t>
            </a:r>
            <a:r>
              <a:rPr lang="lt-LT" sz="8000" b="1" dirty="0" smtClean="0">
                <a:latin typeface="Arial" pitchFamily="34" charset="0"/>
                <a:cs typeface="Arial" pitchFamily="34" charset="0"/>
              </a:rPr>
              <a:t> už dėmesį</a:t>
            </a:r>
          </a:p>
          <a:p>
            <a:pPr algn="ctr">
              <a:buNone/>
            </a:pPr>
            <a:endParaRPr lang="en-US" sz="8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9372600" cy="7620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lt-LT" sz="2000" b="1" dirty="0" smtClean="0">
                <a:latin typeface="Arial" pitchFamily="34" charset="0"/>
                <a:cs typeface="Arial" pitchFamily="34" charset="0"/>
              </a:rPr>
              <a:t>Seniausias Panevėžio namas – buvęs Upytės pavieto žemės ir pilies teismo archyvas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lt-LT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lt-LT" sz="2000" b="1" dirty="0" err="1" smtClean="0">
                <a:latin typeface="Arial" pitchFamily="34" charset="0"/>
                <a:cs typeface="Arial" pitchFamily="34" charset="0"/>
              </a:rPr>
              <a:t>past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lt-LT" sz="2000" b="1" dirty="0" smtClean="0">
                <a:latin typeface="Arial" pitchFamily="34" charset="0"/>
                <a:cs typeface="Arial" pitchFamily="34" charset="0"/>
              </a:rPr>
              <a:t> 1614 m.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Turinio vietos rezervavimo ženklas 3" descr="Oldest_house_in_Panevezy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2" y="1066801"/>
            <a:ext cx="9277350" cy="5410199"/>
          </a:xfrm>
        </p:spPr>
      </p:pic>
      <p:sp>
        <p:nvSpPr>
          <p:cNvPr id="5" name="Antraštė 1"/>
          <p:cNvSpPr txBox="1">
            <a:spLocks/>
          </p:cNvSpPr>
          <p:nvPr/>
        </p:nvSpPr>
        <p:spPr>
          <a:xfrm>
            <a:off x="685802" y="304800"/>
            <a:ext cx="82295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639762"/>
          </a:xfrm>
        </p:spPr>
        <p:txBody>
          <a:bodyPr anchor="t">
            <a:normAutofit/>
          </a:bodyPr>
          <a:lstStyle/>
          <a:p>
            <a:r>
              <a:rPr lang="lt-LT" sz="2000" b="1" dirty="0" smtClean="0">
                <a:latin typeface="Arial" pitchFamily="34" charset="0"/>
                <a:cs typeface="Arial" pitchFamily="34" charset="0"/>
              </a:rPr>
              <a:t>Cukraus fabrikas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lt-LT" sz="2000" b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ast.1940 m.)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Turinio vietos rezervavimo ženklas 3" descr="file59391443_8d8c9a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914400"/>
            <a:ext cx="8991600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95301" y="228600"/>
            <a:ext cx="8953500" cy="685800"/>
          </a:xfrm>
        </p:spPr>
        <p:txBody>
          <a:bodyPr>
            <a:normAutofit/>
          </a:bodyPr>
          <a:lstStyle/>
          <a:p>
            <a:r>
              <a:rPr lang="lt-LT" sz="2000" b="1" dirty="0" smtClean="0">
                <a:latin typeface="Arial" pitchFamily="34" charset="0"/>
                <a:cs typeface="Arial" pitchFamily="34" charset="0"/>
              </a:rPr>
              <a:t>Panevėžio siaurojo geležinkelio kompleksas, pradėjo veikti 1899 metais.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Turinio vietos rezervavimo ženklas 4" descr="a_0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1" y="990600"/>
            <a:ext cx="4495800" cy="5410200"/>
          </a:xfrm>
        </p:spPr>
      </p:pic>
      <p:pic>
        <p:nvPicPr>
          <p:cNvPr id="6" name="Turinio vietos rezervavimo ženklas 5" descr="Garvezine_20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2" y="990600"/>
            <a:ext cx="4876798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563562"/>
          </a:xfrm>
        </p:spPr>
        <p:txBody>
          <a:bodyPr>
            <a:normAutofit/>
          </a:bodyPr>
          <a:lstStyle/>
          <a:p>
            <a:r>
              <a:rPr lang="lt-LT" sz="2000" b="1" dirty="0" smtClean="0">
                <a:latin typeface="Arial" pitchFamily="34" charset="0"/>
                <a:cs typeface="Arial" pitchFamily="34" charset="0"/>
              </a:rPr>
              <a:t>Panevėžio Šv. apaštalų Petro ir Povilo bažnyčia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lt-LT" sz="2000" b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ast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 1885 m.)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Turinio vietos rezervavimo ženklas 3" descr="BZN_Panevezio_Sv_Petro_ir_Povilo_curch_(front_sideview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762000"/>
            <a:ext cx="5791200" cy="594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487362"/>
          </a:xfrm>
        </p:spPr>
        <p:txBody>
          <a:bodyPr>
            <a:normAutofit/>
          </a:bodyPr>
          <a:lstStyle/>
          <a:p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Kristaus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Karaliaus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katedra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(past. 1929 m.)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Turinio vietos rezervavimo ženklas 4" descr="BZN_Cathedral_of_King_Jesus_in_Panevezy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762000"/>
            <a:ext cx="4343400" cy="5715000"/>
          </a:xfrm>
        </p:spPr>
      </p:pic>
      <p:pic>
        <p:nvPicPr>
          <p:cNvPr id="6" name="Turinio vietos rezervavimo ženklas 5" descr="BZN_Cathedral_of_King_Jesus_(side_altar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81600" y="762000"/>
            <a:ext cx="4267199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533400"/>
          </a:xfrm>
        </p:spPr>
        <p:txBody>
          <a:bodyPr>
            <a:normAutofit/>
          </a:bodyPr>
          <a:lstStyle/>
          <a:p>
            <a:r>
              <a:rPr lang="lt-LT" sz="2000" b="1" dirty="0" err="1" smtClean="0">
                <a:latin typeface="Arial" pitchFamily="34" charset="0"/>
                <a:cs typeface="Arial" pitchFamily="34" charset="0"/>
              </a:rPr>
              <a:t>Švč</a:t>
            </a:r>
            <a:r>
              <a:rPr lang="lt-LT" sz="2000" b="1" dirty="0" smtClean="0">
                <a:latin typeface="Arial" pitchFamily="34" charset="0"/>
                <a:cs typeface="Arial" pitchFamily="34" charset="0"/>
              </a:rPr>
              <a:t>. Trejybės (buvusi Marijonų) bažnyčia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lt-LT" sz="2000" b="1" dirty="0" err="1" smtClean="0">
                <a:latin typeface="Arial" pitchFamily="34" charset="0"/>
                <a:cs typeface="Arial" pitchFamily="34" charset="0"/>
              </a:rPr>
              <a:t>past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lt-LT" sz="2000" b="1" dirty="0" smtClean="0">
                <a:latin typeface="Arial" pitchFamily="34" charset="0"/>
                <a:cs typeface="Arial" pitchFamily="34" charset="0"/>
              </a:rPr>
              <a:t> 1803 m.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Turinio vietos rezervavimo ženklas 3" descr="BZN_Svc_Trejybes_cur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762000"/>
            <a:ext cx="6705600" cy="586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563562"/>
          </a:xfrm>
        </p:spPr>
        <p:txBody>
          <a:bodyPr>
            <a:normAutofit/>
          </a:bodyPr>
          <a:lstStyle/>
          <a:p>
            <a:r>
              <a:rPr lang="lt-LT" sz="2000" b="1" dirty="0" smtClean="0">
                <a:latin typeface="Arial" pitchFamily="34" charset="0"/>
                <a:cs typeface="Arial" pitchFamily="34" charset="0"/>
              </a:rPr>
              <a:t>Panevėžio kraštotyros muziejus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įkurtas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1925 m.)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Turinio vietos rezervavimo ženklas 3" descr="muziejus_Ambrask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762000"/>
            <a:ext cx="8534400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915400" cy="533400"/>
          </a:xfrm>
        </p:spPr>
        <p:txBody>
          <a:bodyPr>
            <a:normAutofit/>
          </a:bodyPr>
          <a:lstStyle/>
          <a:p>
            <a:r>
              <a:rPr lang="lt-LT" sz="2000" b="1" dirty="0" smtClean="0">
                <a:latin typeface="Arial" pitchFamily="34" charset="0"/>
                <a:cs typeface="Arial" pitchFamily="34" charset="0"/>
              </a:rPr>
              <a:t>J. Balčikonio gimnazija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lt-LT" sz="2000" b="1" dirty="0" smtClean="0">
                <a:latin typeface="Arial" pitchFamily="34" charset="0"/>
                <a:cs typeface="Arial" pitchFamily="34" charset="0"/>
              </a:rPr>
              <a:t>atidaryta 1727 m.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Turinio vietos rezervavimo ženklas 3" descr="Balcikonio_gimnazij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1" y="838200"/>
            <a:ext cx="8991600" cy="579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111</Words>
  <Application>Microsoft Office PowerPoint</Application>
  <PresentationFormat>A4 formatas (210x297 mm)</PresentationFormat>
  <Paragraphs>16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10</vt:i4>
      </vt:variant>
    </vt:vector>
  </HeadingPairs>
  <TitlesOfParts>
    <vt:vector size="11" baseType="lpstr">
      <vt:lpstr>Office tema</vt:lpstr>
      <vt:lpstr>Panevėžio architektūros paminklai </vt:lpstr>
      <vt:lpstr>Seniausias Panevėžio namas – buvęs Upytės pavieto žemės ir pilies teismo archyvas  (past. 1614 m.)</vt:lpstr>
      <vt:lpstr>Cukraus fabrikas (past.1940 m.)</vt:lpstr>
      <vt:lpstr>Panevėžio siaurojo geležinkelio kompleksas, pradėjo veikti 1899 metais.</vt:lpstr>
      <vt:lpstr>Panevėžio Šv. apaštalų Petro ir Povilo bažnyčia (past. 1885 m.)</vt:lpstr>
      <vt:lpstr>Kristaus Karaliaus katedra (past. 1929 m.)</vt:lpstr>
      <vt:lpstr>Švč. Trejybės (buvusi Marijonų) bažnyčia (past. 1803 m.)</vt:lpstr>
      <vt:lpstr>Panevėžio kraštotyros muziejus (įkurtas 1925 m.)</vt:lpstr>
      <vt:lpstr>J. Balčikonio gimnazija (atidaryta 1727 m.)</vt:lpstr>
      <vt:lpstr>Skaidrė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Panevėžio architektūros paminklai</dc:title>
  <dc:creator>Marina</dc:creator>
  <cp:lastModifiedBy>Marina</cp:lastModifiedBy>
  <cp:revision>16</cp:revision>
  <dcterms:created xsi:type="dcterms:W3CDTF">2014-11-21T15:14:19Z</dcterms:created>
  <dcterms:modified xsi:type="dcterms:W3CDTF">2014-11-27T16:33:20Z</dcterms:modified>
</cp:coreProperties>
</file>